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100"/>
    <a:srgbClr val="F3F8F8"/>
    <a:srgbClr val="F7DA54"/>
    <a:srgbClr val="03BDD6"/>
    <a:srgbClr val="FF6A58"/>
    <a:srgbClr val="D56CFF"/>
    <a:srgbClr val="02AD56"/>
    <a:srgbClr val="F02A70"/>
    <a:srgbClr val="01827F"/>
    <a:srgbClr val="46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3"/>
    <p:restoredTop sz="94650"/>
  </p:normalViewPr>
  <p:slideViewPr>
    <p:cSldViewPr snapToGrid="0" snapToObjects="1">
      <p:cViewPr>
        <p:scale>
          <a:sx n="57" d="100"/>
          <a:sy n="57" d="100"/>
        </p:scale>
        <p:origin x="1792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7AA2F-B985-E84D-9FFB-A0D6A0FF0CCB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8D0D4-C48F-4B48-A255-B174AFF4E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8D0D4-C48F-4B48-A255-B174AFF4E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9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8D0D4-C48F-4B48-A255-B174AFF4E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5BBD-B8B9-1042-A317-CC28FE74D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A2386-E105-E24C-96A1-6C754E5CF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902B-66B1-6149-994C-CE1FEAC3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F8F9F-6B60-2048-BD59-236EA97A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C6CB-60DF-EB4A-849A-9A3C998F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1E3A-DDEE-244D-A56A-B3E6AE71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15709-8E91-7A42-8D5C-1F36F7B02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3C2F5-719D-0445-AD7C-7658664E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5066B-16C0-A34E-A290-84998405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188A-6FFF-9343-9427-E8B77CBA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4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526FC-A026-0644-A3A1-C63F03458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07B01-6498-0A44-AD26-845577450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F02A8-6860-4346-95A0-C9BCF0D5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72097-9F81-4C44-9424-07B9E6A46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BC58E-6D0B-6F47-A52C-109D16A1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8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6018-2F0C-0343-9144-415E5078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8DEC-7EF3-CF4D-B659-38C720C7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7C7D2-484C-FA49-8281-C364A085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F43CE-9C2A-504A-AB59-1450A8CA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79B2A-1218-314D-8D26-7129E659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3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72C4-3E1C-ED4F-A412-44720532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17372-2AB3-AC49-A92C-506DDB11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C50E1-418B-0343-A83D-BA3D2943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4BAF-FB81-7545-9C15-DEB3D244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10F1-0F72-8B48-87AF-778C4DCC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D792-A5B9-FD41-947C-0BDDE20C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FC22-0880-9041-87B6-92DF630C7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08113-51F5-E940-8014-5A3370AB9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10A9E-4D27-B046-89F7-8389C76A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2F8ED-4548-7F46-BD08-A78DFBA3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C831E-FEC8-3E47-A675-F7273C56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8D4D-0B4F-2B46-8315-D04082F6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D6D18-F79F-A744-8545-F7B38FCC9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4DF87-B0A2-4A49-A5D6-FD4A55DC8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8429F-3738-444F-AB13-F83D0F0A3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FC195-060D-CA4E-A30A-5B498A546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F2459-BA70-994A-8C12-943BA82A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03978-AE27-6044-B8C8-C8DB9111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2DAFC-6DBC-0C4B-9A7D-FFE3F6C0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5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4EC7-666F-E949-9A24-9A219C7B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4A364-39B9-8B46-8652-34441B12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E47F2-D71D-0B46-9D9F-3B9E42E1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2416A-34E3-8248-B240-122B6942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9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4F32A-21B9-7B43-AD55-D37832B4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B20EC-4183-A845-B39E-C9B260E3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52B1D-F355-5847-BF4D-8769B142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703D-48AF-5941-A3C3-54BC4C31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D5A2-D60C-4242-98D1-A33CFC804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CDF88-D1A2-B14C-82F7-FDEE86EA7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A0525-F59F-2949-AE39-7B817975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AA6D4-280E-E340-91F2-4F85B82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928AB-8B55-3D4E-8893-542DE29A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7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ED5B-96FF-994A-A927-9FE3D23D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98E6D-0C01-194B-8E69-7F55A2C45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01A6A-FE4E-2041-A407-74716098F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DCE9D-4D1E-B241-89E5-260766CC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D48A0-334F-9F4F-8BFE-F993C229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93583-6A1E-B84D-BE54-56537B9B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36BAA-9EAA-814C-82A8-FC211C10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5EEC4-A740-B74B-807D-8C852269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7853-513D-F24E-BB4B-B36E75C8D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2DDC0-5D85-9643-BD15-AFBB459AFC91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051A-7461-644A-86E6-9AAA687DE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0DC7B-2AD1-3D42-A641-3148D735F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B7819-9DEF-2548-AA02-37816BD1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4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00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5A7FA09-0AE9-F14C-9EC2-79A2F1B6BEF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15237"/>
          <a:stretch/>
        </p:blipFill>
        <p:spPr>
          <a:xfrm>
            <a:off x="6960912" y="3330531"/>
            <a:ext cx="5191200" cy="303480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7CBDA3-5A6A-3648-95FE-FAB21688693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138" b="5114"/>
          <a:stretch/>
        </p:blipFill>
        <p:spPr>
          <a:xfrm>
            <a:off x="6960912" y="0"/>
            <a:ext cx="5191200" cy="3034800"/>
          </a:xfrm>
          <a:prstGeom prst="rect">
            <a:avLst/>
          </a:prstGeom>
        </p:spPr>
      </p:pic>
      <p:pic>
        <p:nvPicPr>
          <p:cNvPr id="8" name="Picture 7" descr="A picture containing truck, car, filled, computer&#10;&#10;Description automatically generated">
            <a:extLst>
              <a:ext uri="{FF2B5EF4-FFF2-40B4-BE49-F238E27FC236}">
                <a16:creationId xmlns:a16="http://schemas.microsoft.com/office/drawing/2014/main" id="{42507D23-B9BC-2742-9CB6-7F4F23B250F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9624"/>
            <a:ext cx="5191200" cy="303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A5BB7-47FF-A542-8D82-35938794E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02" y="3639624"/>
            <a:ext cx="4353812" cy="303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E89FFA-024A-2D49-A1A1-666BD541C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6119" y="0"/>
            <a:ext cx="5191200" cy="30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97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E2700F-D906-3B4E-8C33-1F4BFFE3DDDB}"/>
              </a:ext>
            </a:extLst>
          </p:cNvPr>
          <p:cNvSpPr/>
          <p:nvPr/>
        </p:nvSpPr>
        <p:spPr>
          <a:xfrm>
            <a:off x="2540542" y="1563490"/>
            <a:ext cx="5432400" cy="32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F8F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280C4-93EC-2B43-9443-5BA765B4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563490"/>
            <a:ext cx="4861984" cy="31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7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DCC869-0CAE-C545-B860-272A758075B0}"/>
              </a:ext>
            </a:extLst>
          </p:cNvPr>
          <p:cNvGrpSpPr/>
          <p:nvPr/>
        </p:nvGrpSpPr>
        <p:grpSpPr>
          <a:xfrm>
            <a:off x="1127700" y="672249"/>
            <a:ext cx="8358160" cy="4568824"/>
            <a:chOff x="1127700" y="672249"/>
            <a:chExt cx="8358160" cy="456882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1E9B72-CE33-A04D-9849-4F46CB253022}"/>
                </a:ext>
              </a:extLst>
            </p:cNvPr>
            <p:cNvSpPr/>
            <p:nvPr/>
          </p:nvSpPr>
          <p:spPr>
            <a:xfrm>
              <a:off x="1315844" y="704174"/>
              <a:ext cx="8170016" cy="4536899"/>
            </a:xfrm>
            <a:prstGeom prst="rect">
              <a:avLst/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8B39F1E-785B-D242-9A9E-E0B297E05995}"/>
                </a:ext>
              </a:extLst>
            </p:cNvPr>
            <p:cNvGrpSpPr/>
            <p:nvPr/>
          </p:nvGrpSpPr>
          <p:grpSpPr>
            <a:xfrm>
              <a:off x="1127700" y="672249"/>
              <a:ext cx="8358160" cy="4077948"/>
              <a:chOff x="1989582" y="543461"/>
              <a:chExt cx="8358160" cy="407794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0154B24-90DA-644F-AEAA-B27AE979E727}"/>
                  </a:ext>
                </a:extLst>
              </p:cNvPr>
              <p:cNvGrpSpPr/>
              <p:nvPr/>
            </p:nvGrpSpPr>
            <p:grpSpPr>
              <a:xfrm>
                <a:off x="3776610" y="544146"/>
                <a:ext cx="2900548" cy="4046023"/>
                <a:chOff x="2304176" y="308618"/>
                <a:chExt cx="2900548" cy="4046023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1381E0F-6887-9B44-AC8C-5A35C7A76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4176" y="308618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A1285E2E-31AC-DF42-898E-3C2ECDC26D08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5"/>
                <a:srcRect l="-1" t="2916" r="921"/>
                <a:stretch/>
              </p:blipFill>
              <p:spPr>
                <a:xfrm>
                  <a:off x="2968141" y="1038111"/>
                  <a:ext cx="1591200" cy="26244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3BFB82D-85FB-F64E-9789-28F63ED813D2}"/>
                  </a:ext>
                </a:extLst>
              </p:cNvPr>
              <p:cNvGrpSpPr/>
              <p:nvPr/>
            </p:nvGrpSpPr>
            <p:grpSpPr>
              <a:xfrm>
                <a:off x="1989582" y="543461"/>
                <a:ext cx="2900548" cy="4046023"/>
                <a:chOff x="444011" y="309303"/>
                <a:chExt cx="2900548" cy="4046023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139EDC6-C8E7-A740-AB20-58C6B8DCCD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40000" contrast="-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011" y="309303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screen shot of a smart phone&#10;&#10;Description automatically generated">
                  <a:extLst>
                    <a:ext uri="{FF2B5EF4-FFF2-40B4-BE49-F238E27FC236}">
                      <a16:creationId xmlns:a16="http://schemas.microsoft.com/office/drawing/2014/main" id="{920CDC22-A2FA-0049-9C1A-4F8C7B11D156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8"/>
                <a:srcRect t="3889"/>
                <a:stretch/>
              </p:blipFill>
              <p:spPr>
                <a:xfrm>
                  <a:off x="1068678" y="1038110"/>
                  <a:ext cx="1615850" cy="262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46D17AE-153F-814D-9549-6ABE1896BCE5}"/>
                  </a:ext>
                </a:extLst>
              </p:cNvPr>
              <p:cNvGrpSpPr/>
              <p:nvPr/>
            </p:nvGrpSpPr>
            <p:grpSpPr>
              <a:xfrm>
                <a:off x="7447194" y="575386"/>
                <a:ext cx="2900548" cy="4046023"/>
                <a:chOff x="6258739" y="339858"/>
                <a:chExt cx="2900548" cy="4046023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AE290B0D-1F3B-7D4C-880E-83F7E51BE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-40000" contrast="-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8739" y="339858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screen shot of an open computer sitting on top of a desk&#10;&#10;Description automatically generated">
                  <a:extLst>
                    <a:ext uri="{FF2B5EF4-FFF2-40B4-BE49-F238E27FC236}">
                      <a16:creationId xmlns:a16="http://schemas.microsoft.com/office/drawing/2014/main" id="{25A74E7B-391F-8F4B-B708-F1CF6785A5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4034"/>
                <a:stretch/>
              </p:blipFill>
              <p:spPr>
                <a:xfrm>
                  <a:off x="6932248" y="1073397"/>
                  <a:ext cx="1572214" cy="2624662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11970DA-482D-8943-97ED-1CA06C665132}"/>
                  </a:ext>
                </a:extLst>
              </p:cNvPr>
              <p:cNvGrpSpPr/>
              <p:nvPr/>
            </p:nvGrpSpPr>
            <p:grpSpPr>
              <a:xfrm>
                <a:off x="5620868" y="543461"/>
                <a:ext cx="2900548" cy="4046023"/>
                <a:chOff x="4179983" y="339860"/>
                <a:chExt cx="2900548" cy="4046023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57EF325-6C06-A041-BF23-4CD23F0DD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40000" contrast="-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9983" y="339860"/>
                  <a:ext cx="2900548" cy="4046023"/>
                </a:xfrm>
                <a:prstGeom prst="rect">
                  <a:avLst/>
                </a:prstGeom>
              </p:spPr>
            </p:pic>
            <p:pic>
              <p:nvPicPr>
                <p:cNvPr id="8" name="Picture 7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A52B6D06-54C0-9743-B911-7FDADDFC0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47025" y="1073397"/>
                  <a:ext cx="1586143" cy="2624663"/>
                </a:xfrm>
                <a:prstGeom prst="rect">
                  <a:avLst/>
                </a:prstGeom>
              </p:spPr>
            </p:pic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EF16DF-5702-4D45-A2CF-76283FD404DB}"/>
                </a:ext>
              </a:extLst>
            </p:cNvPr>
            <p:cNvSpPr txBox="1"/>
            <p:nvPr/>
          </p:nvSpPr>
          <p:spPr>
            <a:xfrm>
              <a:off x="2095142" y="4510682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</a:rPr>
                <a:t>timeline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C5A8AD-9194-794E-B841-3CBC86F2B32C}"/>
                </a:ext>
              </a:extLst>
            </p:cNvPr>
            <p:cNvSpPr txBox="1"/>
            <p:nvPr/>
          </p:nvSpPr>
          <p:spPr>
            <a:xfrm>
              <a:off x="3830757" y="4508185"/>
              <a:ext cx="1147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</a:rPr>
                <a:t>comments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F8B1F5-D6D2-084C-8A81-83976EC7BB72}"/>
                </a:ext>
              </a:extLst>
            </p:cNvPr>
            <p:cNvSpPr txBox="1"/>
            <p:nvPr/>
          </p:nvSpPr>
          <p:spPr>
            <a:xfrm>
              <a:off x="5815276" y="4518162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</a:rPr>
                <a:t>profile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6AA642-D76C-114E-81EE-FBABD25FFD30}"/>
                </a:ext>
              </a:extLst>
            </p:cNvPr>
            <p:cNvSpPr txBox="1"/>
            <p:nvPr/>
          </p:nvSpPr>
          <p:spPr>
            <a:xfrm>
              <a:off x="7165828" y="4508185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</a:rPr>
                <a:t>image uploading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51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031A4C1-2E4A-C64B-8349-B762A66191A8}"/>
              </a:ext>
            </a:extLst>
          </p:cNvPr>
          <p:cNvGrpSpPr/>
          <p:nvPr/>
        </p:nvGrpSpPr>
        <p:grpSpPr>
          <a:xfrm>
            <a:off x="5260220" y="696077"/>
            <a:ext cx="5148173" cy="3524593"/>
            <a:chOff x="5260220" y="696077"/>
            <a:chExt cx="5148173" cy="352459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C5A8AD-9194-794E-B841-3CBC86F2B32C}"/>
                </a:ext>
              </a:extLst>
            </p:cNvPr>
            <p:cNvSpPr txBox="1"/>
            <p:nvPr/>
          </p:nvSpPr>
          <p:spPr>
            <a:xfrm>
              <a:off x="5672125" y="3882116"/>
              <a:ext cx="1215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contact view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F8B1F5-D6D2-084C-8A81-83976EC7BB72}"/>
                </a:ext>
              </a:extLst>
            </p:cNvPr>
            <p:cNvSpPr txBox="1"/>
            <p:nvPr/>
          </p:nvSpPr>
          <p:spPr>
            <a:xfrm>
              <a:off x="7514811" y="3882116"/>
              <a:ext cx="763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call log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6AA642-D76C-114E-81EE-FBABD25FFD30}"/>
                </a:ext>
              </a:extLst>
            </p:cNvPr>
            <p:cNvSpPr txBox="1"/>
            <p:nvPr/>
          </p:nvSpPr>
          <p:spPr>
            <a:xfrm>
              <a:off x="9045314" y="3882116"/>
              <a:ext cx="940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+mj-lt"/>
                </a:rPr>
                <a:t>call block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1AFB93-A1EA-D543-90E9-8A5F36710959}"/>
                </a:ext>
              </a:extLst>
            </p:cNvPr>
            <p:cNvGrpSpPr/>
            <p:nvPr/>
          </p:nvGrpSpPr>
          <p:grpSpPr>
            <a:xfrm>
              <a:off x="5260220" y="696077"/>
              <a:ext cx="1913869" cy="3355316"/>
              <a:chOff x="5228155" y="696077"/>
              <a:chExt cx="1913869" cy="335531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EADB618-D84E-DD49-AAB8-E51D90B7F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8155" y="696077"/>
                <a:ext cx="1913869" cy="335531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BB9C687-276C-AD4F-B4E4-EA3FCF394EED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6377" y="1007936"/>
                <a:ext cx="1421658" cy="248400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F86C89-10E8-884B-96CE-7A6C803161C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6257" y="1020293"/>
              <a:ext cx="1421658" cy="246210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8879BE-4C58-FC4D-BBCD-C94443A9F32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2746" y="1020293"/>
              <a:ext cx="1421658" cy="2462104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619C86-44D8-364D-97A3-578C785639D7}"/>
                </a:ext>
              </a:extLst>
            </p:cNvPr>
            <p:cNvGrpSpPr/>
            <p:nvPr/>
          </p:nvGrpSpPr>
          <p:grpSpPr>
            <a:xfrm>
              <a:off x="6888035" y="696077"/>
              <a:ext cx="1913869" cy="3355316"/>
              <a:chOff x="6888035" y="696077"/>
              <a:chExt cx="1913869" cy="335531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4EF7611-070D-E842-9217-E5CF2D1F4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8035" y="696077"/>
                <a:ext cx="1913869" cy="335531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0E8094F-C0DB-A745-9188-7A5EA2A7D999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2315" y="1004632"/>
                <a:ext cx="1425600" cy="248400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DCA42E9-EC08-5D43-BC5E-054D8D85FC2E}"/>
                </a:ext>
              </a:extLst>
            </p:cNvPr>
            <p:cNvGrpSpPr/>
            <p:nvPr/>
          </p:nvGrpSpPr>
          <p:grpSpPr>
            <a:xfrm>
              <a:off x="8494524" y="696077"/>
              <a:ext cx="1913869" cy="3355316"/>
              <a:chOff x="8494524" y="696077"/>
              <a:chExt cx="1913869" cy="335531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FB11AF1-D9C0-9C4F-BBE9-3717FCBD4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4524" y="696077"/>
                <a:ext cx="1913869" cy="3355316"/>
              </a:xfrm>
              <a:prstGeom prst="rect">
                <a:avLst/>
              </a:prstGeom>
            </p:spPr>
          </p:pic>
          <p:pic>
            <p:nvPicPr>
              <p:cNvPr id="3" name="Picture 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EF60432E-7FC1-8341-A982-C39B073DC3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8804" y="1007936"/>
                <a:ext cx="1425600" cy="2484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880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84A957-66F2-4A49-9698-8F454E177308}"/>
              </a:ext>
            </a:extLst>
          </p:cNvPr>
          <p:cNvSpPr/>
          <p:nvPr/>
        </p:nvSpPr>
        <p:spPr>
          <a:xfrm>
            <a:off x="1539215" y="1049964"/>
            <a:ext cx="8286352" cy="453168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D56CFF"/>
              </a:gs>
              <a:gs pos="99000">
                <a:srgbClr val="46F5F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57F4A-0622-E440-BF4B-6FDE18EAE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6433" y="1163157"/>
            <a:ext cx="6578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8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41161-BE18-B444-8500-FF232820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60" y="715818"/>
            <a:ext cx="8994898" cy="45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5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nch, parking, lot, parked&#10;&#10;Description automatically generated">
            <a:extLst>
              <a:ext uri="{FF2B5EF4-FFF2-40B4-BE49-F238E27FC236}">
                <a16:creationId xmlns:a16="http://schemas.microsoft.com/office/drawing/2014/main" id="{658A4668-617E-AA4F-A21C-7C481B00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74" y="1282123"/>
            <a:ext cx="5727700" cy="3213100"/>
          </a:xfrm>
          <a:prstGeom prst="rect">
            <a:avLst/>
          </a:prstGeom>
        </p:spPr>
      </p:pic>
      <p:pic>
        <p:nvPicPr>
          <p:cNvPr id="10" name="Picture 9" descr="A picture containing box, drawing, food&#10;&#10;Description automatically generated">
            <a:extLst>
              <a:ext uri="{FF2B5EF4-FFF2-40B4-BE49-F238E27FC236}">
                <a16:creationId xmlns:a16="http://schemas.microsoft.com/office/drawing/2014/main" id="{471C2219-C185-6B49-8201-962AC66B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38" y="2362776"/>
            <a:ext cx="5727700" cy="32131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6228F-D87D-974F-AFBA-17F6332425F2}"/>
              </a:ext>
            </a:extLst>
          </p:cNvPr>
          <p:cNvGrpSpPr/>
          <p:nvPr/>
        </p:nvGrpSpPr>
        <p:grpSpPr>
          <a:xfrm>
            <a:off x="287670" y="1282123"/>
            <a:ext cx="5727700" cy="3317899"/>
            <a:chOff x="0" y="1282123"/>
            <a:chExt cx="5727700" cy="33178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EBD2F1-2FB9-F44D-81D5-FF739DEE8416}"/>
                </a:ext>
              </a:extLst>
            </p:cNvPr>
            <p:cNvSpPr/>
            <p:nvPr/>
          </p:nvSpPr>
          <p:spPr>
            <a:xfrm>
              <a:off x="0" y="1282123"/>
              <a:ext cx="5727700" cy="3317898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3F8F8"/>
                </a:solidFill>
              </a:endParaRPr>
            </a:p>
          </p:txBody>
        </p:sp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9F9D772-A089-714F-BF47-D160F34E7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33415" b="1716"/>
            <a:stretch/>
          </p:blipFill>
          <p:spPr>
            <a:xfrm>
              <a:off x="324541" y="1282124"/>
              <a:ext cx="5033216" cy="331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00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65ABFF-FB11-B443-8C4F-DC65C199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3" y="1374533"/>
            <a:ext cx="6432374" cy="27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7F34B1-774A-F746-960E-4F0A516DC240}"/>
              </a:ext>
            </a:extLst>
          </p:cNvPr>
          <p:cNvSpPr/>
          <p:nvPr/>
        </p:nvSpPr>
        <p:spPr>
          <a:xfrm>
            <a:off x="2540542" y="1563490"/>
            <a:ext cx="5432400" cy="3211200"/>
          </a:xfrm>
          <a:prstGeom prst="rect">
            <a:avLst/>
          </a:prstGeom>
          <a:gradFill>
            <a:gsLst>
              <a:gs pos="8000">
                <a:schemeClr val="accent4">
                  <a:lumMod val="40000"/>
                  <a:lumOff val="60000"/>
                </a:schemeClr>
              </a:gs>
              <a:gs pos="100000">
                <a:srgbClr val="D56CFF"/>
              </a:gs>
              <a:gs pos="99000">
                <a:srgbClr val="46F5F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F8F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EEDD3-ACA7-A14A-B667-55DA554B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5750" y="1592812"/>
            <a:ext cx="4861984" cy="31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6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7F34B1-774A-F746-960E-4F0A516DC240}"/>
              </a:ext>
            </a:extLst>
          </p:cNvPr>
          <p:cNvSpPr/>
          <p:nvPr/>
        </p:nvSpPr>
        <p:spPr>
          <a:xfrm>
            <a:off x="2540542" y="1563490"/>
            <a:ext cx="5432400" cy="3211200"/>
          </a:xfrm>
          <a:prstGeom prst="rect">
            <a:avLst/>
          </a:prstGeom>
          <a:solidFill>
            <a:srgbClr val="F3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F8F8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171A40-CE0D-9249-B0AC-A44D82A20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/>
          <a:stretch/>
        </p:blipFill>
        <p:spPr bwMode="auto">
          <a:xfrm>
            <a:off x="2558567" y="1643791"/>
            <a:ext cx="5432401" cy="30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4212754-B6D7-274B-A1A7-A0665623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87" y="883431"/>
            <a:ext cx="4576233" cy="32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3596</TotalTime>
  <Words>13</Words>
  <Application>Microsoft Macintosh PowerPoint</Application>
  <PresentationFormat>Widescreen</PresentationFormat>
  <Paragraphs>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Umair, Muhammad (umairm7)</dc:creator>
  <cp:lastModifiedBy>Umair, Muhammad (umairm7)</cp:lastModifiedBy>
  <cp:revision>20</cp:revision>
  <dcterms:created xsi:type="dcterms:W3CDTF">2020-05-21T12:39:13Z</dcterms:created>
  <dcterms:modified xsi:type="dcterms:W3CDTF">2020-08-02T15:49:13Z</dcterms:modified>
</cp:coreProperties>
</file>